
<file path=[Content_Types].xml><?xml version="1.0" encoding="utf-8"?>
<Types xmlns="http://schemas.openxmlformats.org/package/2006/content-types">
  <Default Extension="png" ContentType="image/png"/>
  <Default Extension="jpg&amp;ehk=k1ZI43C9uR6YRbym4HBgmA&amp;pid=OfficeInsert" ContentType="image/jpeg"/>
  <Default Extension="m4a" ContentType="audio/mp4"/>
  <Default Extension="gif&amp;ehk=I1nzKvt3" ContentType="image/png"/>
  <Default Extension="jpeg" ContentType="image/jpeg"/>
  <Default Extension="rels" ContentType="application/vnd.openxmlformats-package.relationships+xml"/>
  <Default Extension="xml" ContentType="application/xml"/>
  <Default Extension="jpg&amp;ehk=S2ErWvM7SGUHNm" ContentType="image/jpeg"/>
  <Default Extension="jpg&amp;ehk=wwVePvOSkhyQ2Gy0AvJ0yA&amp;pid=OfficeInsert" ContentType="image/jpeg"/>
  <Default Extension="jpg&amp;ehk=szo8IH2nugi9VIb8vARxTw&amp;pid=OfficeInsert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g&amp;ehk=wwVePvOSkhyQ2Gy0AvJ0yA&amp;pid=OfficeInsert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jpg&amp;ehk=szo8IH2nugi9VIb8vARxTw&amp;pid=OfficeInsert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5.jpg&amp;ehk=k1ZI43C9uR6YRbym4HBgmA&amp;pid=OfficeInsert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6.gif&amp;ehk=I1nzKvt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7.jpg&amp;ehk=S2ErWvM7SGUHNm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 fresh, so clean, so creative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SOUTHSIDE ST. LOUIS</a:t>
            </a:r>
          </a:p>
          <a:p>
            <a:r>
              <a:rPr lang="en-US" dirty="0"/>
              <a:t>STAKEHOLDER MEETING NOTES #2</a:t>
            </a:r>
          </a:p>
        </p:txBody>
      </p:sp>
      <p:pic>
        <p:nvPicPr>
          <p:cNvPr id="4" name="StakeholderMeeting#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30" end="8864.94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8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February 13, 2017</a:t>
            </a:r>
          </a:p>
        </p:txBody>
      </p:sp>
      <p:pic>
        <p:nvPicPr>
          <p:cNvPr id="5" name="Content Placeholder 4" descr="Sign up to see the rest of what’s here!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708578" y="1096963"/>
            <a:ext cx="3499244" cy="46640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Objective: </a:t>
            </a:r>
          </a:p>
          <a:p>
            <a:pPr marL="342900" indent="-342900">
              <a:buAutoNum type="arabicParenBoth"/>
            </a:pPr>
            <a:r>
              <a:rPr lang="en-US" dirty="0"/>
              <a:t>Review the So Fresh, So Clean, So Creative Southside St. Louis Initiative</a:t>
            </a:r>
          </a:p>
          <a:p>
            <a:pPr marL="342900" indent="-342900">
              <a:buAutoNum type="arabicParenBoth"/>
            </a:pPr>
            <a:r>
              <a:rPr lang="en-US" dirty="0"/>
              <a:t>Map problem areas</a:t>
            </a:r>
          </a:p>
          <a:p>
            <a:pPr marL="342900" indent="-342900">
              <a:buAutoNum type="arabicParenBoth"/>
            </a:pPr>
            <a:r>
              <a:rPr lang="en-US" dirty="0"/>
              <a:t>Strategize solutions</a:t>
            </a:r>
          </a:p>
          <a:p>
            <a:pPr marL="342900" indent="-342900">
              <a:buAutoNum type="arabicParenBoth"/>
            </a:pPr>
            <a:r>
              <a:rPr lang="en-US" dirty="0"/>
              <a:t>Solidify additional partnerships with ask for Community Champions</a:t>
            </a:r>
          </a:p>
          <a:p>
            <a:r>
              <a:rPr lang="en-US" dirty="0"/>
              <a:t>Attendees: Residents &amp; property owners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9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Majority of waste comes from food and food production</a:t>
            </a:r>
          </a:p>
          <a:p>
            <a:r>
              <a:rPr lang="en-US" dirty="0"/>
              <a:t>Food production emits more greenhouse gases</a:t>
            </a:r>
          </a:p>
          <a:p>
            <a:r>
              <a:rPr lang="en-US" dirty="0"/>
              <a:t>Locally produced food can reduce greenhouse emissions</a:t>
            </a:r>
          </a:p>
        </p:txBody>
      </p:sp>
      <p:pic>
        <p:nvPicPr>
          <p:cNvPr id="5" name="Content Placeholder 4" descr="&lt;strong&gt;Food&lt;/strong&gt; &lt;strong&gt;Waste&lt;/strong&gt; in the U.S.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122196" y="609600"/>
            <a:ext cx="3896324" cy="5171484"/>
          </a:xfr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9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most preferred method to increase the life cycles of materials is </a:t>
            </a:r>
            <a:r>
              <a:rPr lang="en-US" dirty="0">
                <a:solidFill>
                  <a:schemeClr val="accent4"/>
                </a:solidFill>
              </a:rPr>
              <a:t>source reduction/reuse, recycle </a:t>
            </a:r>
            <a:r>
              <a:rPr lang="en-US" dirty="0"/>
              <a:t>and</a:t>
            </a:r>
            <a:r>
              <a:rPr lang="en-US" dirty="0">
                <a:solidFill>
                  <a:schemeClr val="accent4"/>
                </a:solidFill>
              </a:rPr>
              <a:t> compost</a:t>
            </a:r>
          </a:p>
        </p:txBody>
      </p:sp>
      <p:pic>
        <p:nvPicPr>
          <p:cNvPr id="5" name="Content Placeholder 4" descr="&lt;strong&gt;waste&lt;/strong&gt;-&lt;strong&gt;management&lt;/strong&gt;-&lt;strong&gt;hierarchy&lt;/strong&gt;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7450" y="717453"/>
            <a:ext cx="5549412" cy="5363306"/>
          </a:xfrm>
        </p:spPr>
      </p:pic>
    </p:spTree>
    <p:extLst>
      <p:ext uri="{BB962C8B-B14F-4D97-AF65-F5344CB8AC3E}">
        <p14:creationId xmlns:p14="http://schemas.microsoft.com/office/powerpoint/2010/main" val="3690835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5" y="1097280"/>
            <a:ext cx="4403187" cy="1737360"/>
          </a:xfrm>
        </p:spPr>
        <p:txBody>
          <a:bodyPr/>
          <a:lstStyle/>
          <a:p>
            <a:r>
              <a:rPr lang="en-US" dirty="0"/>
              <a:t>Training &amp; Workshops</a:t>
            </a:r>
          </a:p>
        </p:txBody>
      </p:sp>
      <p:pic>
        <p:nvPicPr>
          <p:cNvPr id="5" name="Content Placeholder 4" descr="cleanup clipart | Flickr - Photo Sharing!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851525" y="1421861"/>
            <a:ext cx="5213350" cy="401427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Recycling Electronics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Safe Cleaning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Importance of Recycling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4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pic>
        <p:nvPicPr>
          <p:cNvPr id="5" name="Picture Placeholder 4" descr="Psicologia social – Psicologia – Autoayuda – Autoestima ...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10532" b="1053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None or insufficient recycling and waste containers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standard process for assigning dumpster based on density, population or occupancy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6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Recycle signs for small businesses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Program for kids to be in charge of the cleanliness of their block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Competition between school for clean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Recycled/reusable bags incentives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Co-op purchase of sustainable packaging for restaurants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Beautify the Blight: Painting boards on abandoned buildings and cleaning the 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Community garden composting</a:t>
            </a:r>
          </a:p>
        </p:txBody>
      </p:sp>
      <p:pic>
        <p:nvPicPr>
          <p:cNvPr id="9" name="Content Placeholder 8" descr="&lt;strong&gt;Waste Audit&lt;/strong&gt; Related Keywords &amp; Suggestions - &lt;strong&gt;Waste Audit&lt;/strong&gt; Long Tail ...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84874" y="1097280"/>
            <a:ext cx="6006904" cy="4681903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6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Partners &amp; Meetings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51828" y="339067"/>
            <a:ext cx="5992837" cy="620128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9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72</TotalTime>
  <Words>193</Words>
  <Application>Microsoft Office PowerPoint</Application>
  <PresentationFormat>Widescreen</PresentationFormat>
  <Paragraphs>35</Paragraphs>
  <Slides>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Corbel</vt:lpstr>
      <vt:lpstr>Basis</vt:lpstr>
      <vt:lpstr>So fresh, so clean, so creative</vt:lpstr>
      <vt:lpstr>February 13, 2017</vt:lpstr>
      <vt:lpstr>DATA</vt:lpstr>
      <vt:lpstr>DATA</vt:lpstr>
      <vt:lpstr>Training &amp; Workshops</vt:lpstr>
      <vt:lpstr>THE PROBLEM</vt:lpstr>
      <vt:lpstr>SOLUTIONS</vt:lpstr>
      <vt:lpstr>Potential Partners &amp; Meetings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fresh, so clean, so creative</dc:title>
  <dc:creator>Satia Hutton</dc:creator>
  <cp:lastModifiedBy>Satia Hutton</cp:lastModifiedBy>
  <cp:revision>7</cp:revision>
  <dcterms:created xsi:type="dcterms:W3CDTF">2017-02-09T21:37:03Z</dcterms:created>
  <dcterms:modified xsi:type="dcterms:W3CDTF">2017-02-16T19:25:09Z</dcterms:modified>
</cp:coreProperties>
</file>